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601b3f3312c944e8"/>
  </p:sldMasterIdLst>
  <p:sldIdLst>
    <p:sldId id="264" r:id="Re049edc6079d4a74"/>
    <p:sldId id="265" r:id="R7c44101018d141a0"/>
    <p:sldId id="266" r:id="Reafdb6a343334e32"/>
    <p:sldId id="267" r:id="Re21da28a493e4d30"/>
    <p:sldId id="268" r:id="Rede05aa872604a4f"/>
    <p:sldId id="269" r:id="R5cdc51e820404341"/>
    <p:sldId id="270" r:id="R79fc17f1856845ff"/>
    <p:sldId id="271" r:id="R40b3effea76e40a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601b3f3312c944e8" /><Relationship Type="http://schemas.openxmlformats.org/officeDocument/2006/relationships/theme" Target="/ppt/slideMasters/theme/theme2.xml" Id="Ra43f1130f7204795" /><Relationship Type="http://schemas.openxmlformats.org/officeDocument/2006/relationships/slide" Target="/ppt/slides/slide9.xml" Id="Re049edc6079d4a74" /><Relationship Type="http://schemas.openxmlformats.org/officeDocument/2006/relationships/slide" Target="/ppt/slides/slidea.xml" Id="R7c44101018d141a0" /><Relationship Type="http://schemas.openxmlformats.org/officeDocument/2006/relationships/slide" Target="/ppt/slides/slideb.xml" Id="Reafdb6a343334e32" /><Relationship Type="http://schemas.openxmlformats.org/officeDocument/2006/relationships/slide" Target="/ppt/slides/slidec.xml" Id="Re21da28a493e4d30" /><Relationship Type="http://schemas.openxmlformats.org/officeDocument/2006/relationships/tableStyles" Target="/ppt/tableStyles.xml" Id="R8543b43af62e440d" /><Relationship Type="http://schemas.openxmlformats.org/officeDocument/2006/relationships/slide" Target="/ppt/slides/slided.xml" Id="Rede05aa872604a4f" /><Relationship Type="http://schemas.openxmlformats.org/officeDocument/2006/relationships/slide" Target="/ppt/slides/slidee.xml" Id="R5cdc51e820404341" /><Relationship Type="http://schemas.openxmlformats.org/officeDocument/2006/relationships/slide" Target="/ppt/slides/slidef.xml" Id="R79fc17f1856845ff" /><Relationship Type="http://schemas.openxmlformats.org/officeDocument/2006/relationships/slide" Target="/ppt/slides/slide10.xml" Id="R40b3effea76e40a3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67bdd5d26430437f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0bf0a9cc2ff4fa3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78074751d2854a67" /><Relationship Type="http://schemas.openxmlformats.org/officeDocument/2006/relationships/slideMaster" Target="/ppt/slideMasters/slideMaster2.xml" Id="Ra5a9576642944a33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58d559fec9140c3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78074751d2854a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61208f9fe66a4fae" /><Relationship Type="http://schemas.openxmlformats.org/officeDocument/2006/relationships/slideLayout" Target="/ppt/slideLayouts/slideLayout2.xml" Id="R25d9765b506243e1" /><Relationship Type="http://schemas.openxmlformats.org/officeDocument/2006/relationships/slideLayout" Target="/ppt/slideLayouts/slideLayout3.xml" Id="R9f9fc2b38a534c39" /><Relationship Type="http://schemas.openxmlformats.org/officeDocument/2006/relationships/slideLayout" Target="/ppt/slideLayouts/slideLayout4.xml" Id="R76680e15e4514bbd" /><Relationship Type="http://schemas.openxmlformats.org/officeDocument/2006/relationships/slideLayout" Target="/ppt/slideLayouts/slideLayout5.xml" Id="Rfa9e16df27a340cc" /><Relationship Type="http://schemas.openxmlformats.org/officeDocument/2006/relationships/image" Target="/ppt/media/image2.bin" Id="R2d68161413da405b" /><Relationship Type="http://schemas.openxmlformats.org/officeDocument/2006/relationships/image" Target="/ppt/media/image.bin" Id="Re5194809e7f84869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2d68161413da405b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e5194809e7f848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76680e15e4514bbd"/>
    <p:sldLayoutId id="2147483652" r:id="R9f9fc2b38a534c39"/>
    <p:sldLayoutId id="2147483651" r:id="R25d9765b506243e1"/>
    <p:sldLayoutId id="2147483654" r:id="Rfa9e16df27a340cc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a56c0f6f78bc47e6" /><Relationship Type="http://schemas.openxmlformats.org/officeDocument/2006/relationships/chart" Target="/ppt/slides/charts/chart29.xml" Id="R0a1bf6a042ea480f" /><Relationship Type="http://schemas.openxmlformats.org/officeDocument/2006/relationships/chart" Target="/ppt/slides/charts/chart2a.xml" Id="Rd2a558f786d44c3b" /><Relationship Type="http://schemas.openxmlformats.org/officeDocument/2006/relationships/chart" Target="/ppt/slides/charts/chart2b.xml" Id="Rb08985856c724304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d5d0e3aa9dd4426d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0ef71b87cc5e426b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72647b2f7fd44dfe" /><Relationship Type="http://schemas.openxmlformats.org/officeDocument/2006/relationships/slideLayout" Target="/ppt/slideLayouts/slideLayout5.xml" Id="R690501ba6a2f4efe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3b9479f1b64a41a7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83b360f072a24c00" /><Relationship Type="http://schemas.openxmlformats.org/officeDocument/2006/relationships/image" Target="/ppt/media/image4.bin" Id="R7017a00387d84bcd" /><Relationship Type="http://schemas.openxmlformats.org/officeDocument/2006/relationships/slideLayout" Target="/ppt/slideLayouts/slideLayout5.xml" Id="R5ecbb7e3858a4bf3" /><Relationship Type="http://schemas.openxmlformats.org/officeDocument/2006/relationships/chart" Target="/ppt/slides/charts/chart15.xml" Id="R6b024c5cb8ef4928" /><Relationship Type="http://schemas.openxmlformats.org/officeDocument/2006/relationships/chart" Target="/ppt/slides/charts/chart16.xml" Id="R5630aa9e40f8400e" /><Relationship Type="http://schemas.openxmlformats.org/officeDocument/2006/relationships/chart" Target="/ppt/slides/charts/chart17.xml" Id="R27bd9259c2ba4cdc" /><Relationship Type="http://schemas.openxmlformats.org/officeDocument/2006/relationships/chart" Target="/ppt/slides/charts/chart18.xml" Id="Rf8974ddd40864795" /><Relationship Type="http://schemas.openxmlformats.org/officeDocument/2006/relationships/chart" Target="/ppt/slides/charts/chart19.xml" Id="Ra62bdcd9cdee410d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94c26a5de31d4958" /><Relationship Type="http://schemas.openxmlformats.org/officeDocument/2006/relationships/image" Target="/ppt/media/image4.bin" Id="Rbfd14d7b80764cc6" /><Relationship Type="http://schemas.openxmlformats.org/officeDocument/2006/relationships/slideLayout" Target="/ppt/slideLayouts/slideLayout5.xml" Id="Ra368868633344eb6" /><Relationship Type="http://schemas.openxmlformats.org/officeDocument/2006/relationships/chart" Target="/ppt/slides/charts/chart1b.xml" Id="R1dfa72f907064ca7" /><Relationship Type="http://schemas.openxmlformats.org/officeDocument/2006/relationships/chart" Target="/ppt/slides/charts/chart1c.xml" Id="R9aa8f98ba17b47b2" /><Relationship Type="http://schemas.openxmlformats.org/officeDocument/2006/relationships/chart" Target="/ppt/slides/charts/chart1d.xml" Id="Rbfc879aadd274d71" /><Relationship Type="http://schemas.openxmlformats.org/officeDocument/2006/relationships/chart" Target="/ppt/slides/charts/chart1e.xml" Id="Rc4a25883babc44bb" /><Relationship Type="http://schemas.openxmlformats.org/officeDocument/2006/relationships/chart" Target="/ppt/slides/charts/chart1f.xml" Id="R114ad7999a654f3f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f9bac4dedb1d4ac6" /><Relationship Type="http://schemas.openxmlformats.org/officeDocument/2006/relationships/image" Target="/ppt/media/image4.bin" Id="R1b7baf813b704714" /><Relationship Type="http://schemas.openxmlformats.org/officeDocument/2006/relationships/slideLayout" Target="/ppt/slideLayouts/slideLayout5.xml" Id="Rb447088ce0cb4129" /><Relationship Type="http://schemas.openxmlformats.org/officeDocument/2006/relationships/chart" Target="/ppt/slides/charts/chart21.xml" Id="Rcb4ee6919d0a448b" /><Relationship Type="http://schemas.openxmlformats.org/officeDocument/2006/relationships/chart" Target="/ppt/slides/charts/chart22.xml" Id="R9412da14d7ce4e8c" /><Relationship Type="http://schemas.openxmlformats.org/officeDocument/2006/relationships/chart" Target="/ppt/slides/charts/chart23.xml" Id="Rc95cc09d9958443c" /><Relationship Type="http://schemas.openxmlformats.org/officeDocument/2006/relationships/chart" Target="/ppt/slides/charts/chart24.xml" Id="R587b3bc4bfef4568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Landerigatan 11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5.824176</c:v>
              </c:pt>
              <c:pt idx="1">
                <c:v>4.968504</c:v>
              </c:pt>
              <c:pt idx="2">
                <c:v>5.666667</c:v>
              </c:pt>
              <c:pt idx="3">
                <c:v>5.625000</c:v>
              </c:pt>
              <c:pt idx="4">
                <c:v>5.489796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Lärkan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5.888889</c:v>
              </c:pt>
              <c:pt idx="1">
                <c:v>4.850000</c:v>
              </c:pt>
              <c:pt idx="2">
                <c:v>5.611111</c:v>
              </c:pt>
              <c:pt idx="3">
                <c:v>5.769231</c:v>
              </c:pt>
              <c:pt idx="4">
                <c:v>5.466667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2013</c:v>
              </c:pt>
              <c:pt idx="1">
                <c:v>2012</c:v>
              </c:pt>
              <c:pt idx="2">
                <c:v>2011</c:v>
              </c:pt>
              <c:pt idx="3">
                <c:v>Tidigare</c:v>
              </c:pt>
            </c:strLit>
          </c:cat>
          <c:val>
            <c:numLit>
              <c:formatCode>General</c:formatCode>
              <c:ptCount val="4"/>
              <c:pt idx="0">
                <c:v>0.200000</c:v>
              </c:pt>
              <c:pt idx="1">
                <c:v>0.466667</c:v>
              </c:pt>
              <c:pt idx="2">
                <c:v>0.266667</c:v>
              </c:pt>
              <c:pt idx="3">
                <c:v>0.066667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29769e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0.600000</c:v>
              </c:pt>
              <c:pt idx="1">
                <c:v>0.400000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0.933333</c:v>
              </c:pt>
              <c:pt idx="1">
                <c:v>0.066667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Lärkan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a1bf6a042ea480f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2a558f786d44c3b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b08985856c724304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Lärkan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Landerigatan 11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Lärkan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72647b2f7fd44dfe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Lärkan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b024c5cb8ef4928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630aa9e40f8400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7bd9259c2ba4cd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8974ddd40864795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a62bdcd9cdee410d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3b360f072a24c0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7017a00387d84bcd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Lärkan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dfa72f907064ca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aa8f98ba17b47b2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fc879aadd274d7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4a25883babc44bb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14ad7999a654f3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94c26a5de31d4958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bfd14d7b80764cc6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Lärkan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b4ee6919d0a448b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412da14d7ce4e8c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95cc09d9958443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87b3bc4bfef456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9bac4dedb1d4ac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b7baf813b704714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2017-02-01T10:48:20.921Z</dcterms:created>
  <dcterms:modified xsi:type="dcterms:W3CDTF">2017-02-01T10:48:20.921Z</dcterms:modified>
</cp:coreProperties>
</file>